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8" r:id="rId3"/>
    <p:sldId id="267" r:id="rId4"/>
    <p:sldId id="274" r:id="rId5"/>
    <p:sldId id="282" r:id="rId6"/>
    <p:sldId id="275" r:id="rId7"/>
    <p:sldId id="270" r:id="rId8"/>
    <p:sldId id="266" r:id="rId9"/>
    <p:sldId id="272" r:id="rId10"/>
    <p:sldId id="262" r:id="rId11"/>
    <p:sldId id="276" r:id="rId12"/>
    <p:sldId id="277" r:id="rId13"/>
    <p:sldId id="278" r:id="rId14"/>
    <p:sldId id="264" r:id="rId15"/>
    <p:sldId id="279" r:id="rId16"/>
    <p:sldId id="271" r:id="rId17"/>
    <p:sldId id="283" r:id="rId18"/>
    <p:sldId id="273" r:id="rId19"/>
    <p:sldId id="28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CDE6-7B42-4F92-96A5-DCE26792F4A9}" type="datetimeFigureOut">
              <a:rPr lang="en-US" smtClean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0BEF-70B3-4AE0-90C9-007FA70B0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35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CDE6-7B42-4F92-96A5-DCE26792F4A9}" type="datetimeFigureOut">
              <a:rPr lang="en-US" smtClean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0BEF-70B3-4AE0-90C9-007FA70B0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46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CDE6-7B42-4F92-96A5-DCE26792F4A9}" type="datetimeFigureOut">
              <a:rPr lang="en-US" smtClean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0BEF-70B3-4AE0-90C9-007FA70B0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453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CDE6-7B42-4F92-96A5-DCE26792F4A9}" type="datetimeFigureOut">
              <a:rPr lang="en-US" smtClean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0BEF-70B3-4AE0-90C9-007FA70B0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52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CDE6-7B42-4F92-96A5-DCE26792F4A9}" type="datetimeFigureOut">
              <a:rPr lang="en-US" smtClean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0BEF-70B3-4AE0-90C9-007FA70B0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36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CDE6-7B42-4F92-96A5-DCE26792F4A9}" type="datetimeFigureOut">
              <a:rPr lang="en-US" smtClean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0BEF-70B3-4AE0-90C9-007FA70B0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8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CDE6-7B42-4F92-96A5-DCE26792F4A9}" type="datetimeFigureOut">
              <a:rPr lang="en-US" smtClean="0"/>
              <a:t>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0BEF-70B3-4AE0-90C9-007FA70B0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08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CDE6-7B42-4F92-96A5-DCE26792F4A9}" type="datetimeFigureOut">
              <a:rPr lang="en-US" smtClean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0BEF-70B3-4AE0-90C9-007FA70B0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5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CDE6-7B42-4F92-96A5-DCE26792F4A9}" type="datetimeFigureOut">
              <a:rPr lang="en-US" smtClean="0"/>
              <a:t>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0BEF-70B3-4AE0-90C9-007FA70B0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0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CDE6-7B42-4F92-96A5-DCE26792F4A9}" type="datetimeFigureOut">
              <a:rPr lang="en-US" smtClean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0BEF-70B3-4AE0-90C9-007FA70B0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9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CDE6-7B42-4F92-96A5-DCE26792F4A9}" type="datetimeFigureOut">
              <a:rPr lang="en-US" smtClean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0BEF-70B3-4AE0-90C9-007FA70B0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9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CDE6-7B42-4F92-96A5-DCE26792F4A9}" type="datetimeFigureOut">
              <a:rPr lang="en-US" smtClean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C0BEF-70B3-4AE0-90C9-007FA70B0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5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822" y="447262"/>
            <a:ext cx="5741988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62827" y="3317462"/>
            <a:ext cx="830797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C0000"/>
                </a:solidFill>
              </a:rPr>
              <a:t>21 DAYS OF FASTING</a:t>
            </a:r>
          </a:p>
          <a:p>
            <a:pPr algn="ctr"/>
            <a:r>
              <a:rPr lang="en-US" sz="4400" b="1" dirty="0" smtClean="0">
                <a:solidFill>
                  <a:srgbClr val="CC0000"/>
                </a:solidFill>
              </a:rPr>
              <a:t>FOR FORGETTING THE OLD AND WELCOMING THE NEW</a:t>
            </a:r>
          </a:p>
          <a:p>
            <a:pPr algn="ctr"/>
            <a:r>
              <a:rPr lang="en-US" sz="4400" b="1" dirty="0" smtClean="0">
                <a:solidFill>
                  <a:srgbClr val="CC0000"/>
                </a:solidFill>
              </a:rPr>
              <a:t>Jan 3-23, 2023</a:t>
            </a:r>
            <a:endParaRPr lang="en-US" sz="44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446" y="255085"/>
            <a:ext cx="11534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446" y="1044266"/>
            <a:ext cx="11462656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MEDITATE ON:</a:t>
            </a:r>
          </a:p>
          <a:p>
            <a:endParaRPr lang="en-US" sz="11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Joshua 1:8</a:t>
            </a:r>
          </a:p>
          <a:p>
            <a:endParaRPr lang="en-US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Revelation Knowledge: Eyes to see; ears to hear; a heart to receive.</a:t>
            </a:r>
          </a:p>
          <a:p>
            <a:endParaRPr lang="en-US" sz="2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Teaching on the “trees:” (old belief system)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Teaching on the mind of the flesh vs. mind of the Spirit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8194" y="136071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27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35394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446" y="255085"/>
            <a:ext cx="11534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558" y="1209192"/>
            <a:ext cx="117598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Week One: Main Focus: Worship*</a:t>
            </a:r>
          </a:p>
          <a:p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/>
              <a:t>SCRIPTURE FOCUS:</a:t>
            </a:r>
          </a:p>
          <a:p>
            <a:endParaRPr lang="en-US" sz="800" b="1" dirty="0" smtClean="0"/>
          </a:p>
          <a:p>
            <a:r>
              <a:rPr lang="en-US" sz="2800" b="1" dirty="0" smtClean="0"/>
              <a:t>Lev 19:2			</a:t>
            </a:r>
            <a:r>
              <a:rPr lang="en-US" sz="2800" b="1" dirty="0"/>
              <a:t> </a:t>
            </a:r>
            <a:r>
              <a:rPr lang="en-US" sz="2800" b="1" dirty="0" smtClean="0"/>
              <a:t>Psalms 119:105</a:t>
            </a:r>
          </a:p>
          <a:p>
            <a:r>
              <a:rPr lang="en-US" sz="2800" b="1" dirty="0" smtClean="0"/>
              <a:t>Psalms 23; 34:3-5		</a:t>
            </a:r>
            <a:r>
              <a:rPr lang="en-US" sz="2800" b="1" dirty="0"/>
              <a:t> </a:t>
            </a:r>
            <a:r>
              <a:rPr lang="en-US" sz="2800" b="1" dirty="0" smtClean="0"/>
              <a:t>Psalms 119:160</a:t>
            </a:r>
          </a:p>
          <a:p>
            <a:r>
              <a:rPr lang="en-US" sz="2800" b="1" dirty="0"/>
              <a:t>Psalms</a:t>
            </a:r>
            <a:r>
              <a:rPr lang="en-US" sz="2800" b="1" dirty="0" smtClean="0"/>
              <a:t> 18:30		</a:t>
            </a:r>
            <a:r>
              <a:rPr lang="en-US" sz="2800" b="1" dirty="0"/>
              <a:t> </a:t>
            </a:r>
            <a:r>
              <a:rPr lang="en-US" sz="2800" b="1" dirty="0" smtClean="0"/>
              <a:t>Psalms 141:2-3</a:t>
            </a:r>
          </a:p>
          <a:p>
            <a:r>
              <a:rPr lang="en-US" sz="2800" b="1" dirty="0" smtClean="0"/>
              <a:t>Psalms 19:14		</a:t>
            </a:r>
            <a:r>
              <a:rPr lang="en-US" sz="2800" b="1" dirty="0"/>
              <a:t> </a:t>
            </a:r>
            <a:r>
              <a:rPr lang="en-US" sz="2800" b="1" dirty="0" smtClean="0"/>
              <a:t>Psalms 50:23</a:t>
            </a:r>
          </a:p>
          <a:p>
            <a:r>
              <a:rPr lang="en-US" sz="2800" b="1" dirty="0" smtClean="0"/>
              <a:t>Psalms 119:50		</a:t>
            </a:r>
            <a:r>
              <a:rPr lang="en-US" sz="2800" b="1" dirty="0"/>
              <a:t> </a:t>
            </a:r>
            <a:r>
              <a:rPr lang="en-US" sz="2800" b="1" dirty="0" smtClean="0"/>
              <a:t>Psalms 63:3-4</a:t>
            </a:r>
          </a:p>
          <a:p>
            <a:r>
              <a:rPr lang="en-US" sz="2800" b="1" dirty="0" smtClean="0"/>
              <a:t>Psalms 119:89		</a:t>
            </a:r>
            <a:r>
              <a:rPr lang="en-US" sz="2800" b="1" dirty="0"/>
              <a:t> </a:t>
            </a:r>
            <a:r>
              <a:rPr lang="en-US" sz="2800" b="1" dirty="0" smtClean="0"/>
              <a:t>Psalms 119:24</a:t>
            </a: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*Worship our King with your favorite worship songs which focus on His Holiness.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194" y="136071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64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35394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446" y="255085"/>
            <a:ext cx="11534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754" y="836023"/>
            <a:ext cx="1197864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Week Two: Obedience</a:t>
            </a:r>
          </a:p>
          <a:p>
            <a:endParaRPr lang="en-US" sz="1000" b="1" dirty="0">
              <a:solidFill>
                <a:srgbClr val="FF0000"/>
              </a:solidFill>
            </a:endParaRPr>
          </a:p>
          <a:p>
            <a:r>
              <a:rPr lang="en-US" sz="3600" b="1" dirty="0" smtClean="0"/>
              <a:t>SCRIPTURE FOCUS:</a:t>
            </a:r>
          </a:p>
          <a:p>
            <a:endParaRPr lang="en-US" sz="3600" b="1" dirty="0"/>
          </a:p>
          <a:p>
            <a:r>
              <a:rPr lang="en-US" sz="2800" b="1" dirty="0" smtClean="0"/>
              <a:t>1 Sam 15:22			Rom 12:1-2		Rom 12:11</a:t>
            </a:r>
          </a:p>
          <a:p>
            <a:r>
              <a:rPr lang="en-US" sz="2800" b="1" dirty="0" smtClean="0"/>
              <a:t>Dt 28:1			Rom 5:19		Luke 9:23</a:t>
            </a:r>
          </a:p>
          <a:p>
            <a:r>
              <a:rPr lang="en-US" sz="2800" b="1" dirty="0" smtClean="0"/>
              <a:t>1 Chron 22:19		John 15:14-15	Rom 8:14</a:t>
            </a:r>
          </a:p>
          <a:p>
            <a:r>
              <a:rPr lang="en-US" sz="2800" b="1" dirty="0" smtClean="0"/>
              <a:t>John 14:23			James 4:17</a:t>
            </a:r>
          </a:p>
          <a:p>
            <a:r>
              <a:rPr lang="en-US" sz="2800" b="1" dirty="0" smtClean="0"/>
              <a:t>James 1:22			Psalms 82:1-6</a:t>
            </a:r>
          </a:p>
          <a:p>
            <a:r>
              <a:rPr lang="en-US" sz="2800" b="1" dirty="0" smtClean="0"/>
              <a:t>Col 2:8			Joshua 1:8</a:t>
            </a:r>
          </a:p>
          <a:p>
            <a:endParaRPr lang="en-US" sz="3600" b="1" dirty="0">
              <a:solidFill>
                <a:srgbClr val="FF0000"/>
              </a:solidFill>
            </a:endParaRPr>
          </a:p>
          <a:p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248194" y="136071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82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35394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446" y="255085"/>
            <a:ext cx="11534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112" y="1182688"/>
            <a:ext cx="1175983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Week Three: BELIEVING</a:t>
            </a:r>
          </a:p>
          <a:p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/>
              <a:t>SCRIPTURE FOCUS:</a:t>
            </a:r>
          </a:p>
          <a:p>
            <a:endParaRPr lang="en-US" sz="1000" b="1" dirty="0" smtClean="0"/>
          </a:p>
          <a:p>
            <a:r>
              <a:rPr lang="en-US" sz="2800" b="1" dirty="0"/>
              <a:t>Mark </a:t>
            </a:r>
            <a:r>
              <a:rPr lang="en-US" sz="2800" b="1" dirty="0" smtClean="0"/>
              <a:t>9:23			Phil 4:13</a:t>
            </a:r>
          </a:p>
          <a:p>
            <a:r>
              <a:rPr lang="en-US" sz="2800" b="1" dirty="0" smtClean="0"/>
              <a:t>Matthew 13:58		2 </a:t>
            </a:r>
            <a:r>
              <a:rPr lang="en-US" sz="2800" b="1" dirty="0"/>
              <a:t>Cor 4:13</a:t>
            </a:r>
          </a:p>
          <a:p>
            <a:r>
              <a:rPr lang="en-US" sz="2800" b="1" dirty="0"/>
              <a:t>Mark 5:36			Luke </a:t>
            </a:r>
            <a:r>
              <a:rPr lang="en-US" sz="2800" b="1" dirty="0" smtClean="0"/>
              <a:t>1:38</a:t>
            </a:r>
          </a:p>
          <a:p>
            <a:r>
              <a:rPr lang="en-US" sz="2800" b="1" dirty="0"/>
              <a:t>John 20:25-29		Heb </a:t>
            </a:r>
            <a:r>
              <a:rPr lang="en-US" sz="2800" b="1" dirty="0" smtClean="0"/>
              <a:t>11</a:t>
            </a:r>
          </a:p>
          <a:p>
            <a:r>
              <a:rPr lang="en-US" sz="2800" b="1" dirty="0" smtClean="0"/>
              <a:t>Heb 11:6			Rom 4:17-25</a:t>
            </a:r>
            <a:endParaRPr lang="en-US" sz="2800" dirty="0" smtClean="0"/>
          </a:p>
          <a:p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248194" y="136071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531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15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446" y="255085"/>
            <a:ext cx="11534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6389" y="1209192"/>
            <a:ext cx="1163900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WHAT DO I FAST? (Not mechanical or Law—but from the heart)</a:t>
            </a:r>
          </a:p>
          <a:p>
            <a:endParaRPr lang="en-US" sz="36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Fast from something you know will challenge your flesh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marL="1028700" lvl="2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FF0000"/>
                </a:solidFill>
              </a:rPr>
              <a:t>This will begin to train your flesh that it can’t have its way.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 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48194" y="136071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32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6274"/>
            <a:ext cx="12192000" cy="68317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446" y="255085"/>
            <a:ext cx="11534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76865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WHAT DO I FAST? (Not mechanical or Law—but from the heart)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***Immerse yourself in the Word &amp; MINIMIZE </a:t>
            </a:r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b="1" dirty="0" smtClean="0">
                <a:solidFill>
                  <a:srgbClr val="FF0000"/>
                </a:solidFill>
              </a:rPr>
              <a:t>ime outside of the Word. E.G.,:</a:t>
            </a:r>
            <a:endParaRPr lang="en-US" sz="3600" b="1" dirty="0">
              <a:solidFill>
                <a:srgbClr val="FF0000"/>
              </a:solidFill>
            </a:endParaRPr>
          </a:p>
          <a:p>
            <a:endParaRPr lang="en-US" sz="3600" b="1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/>
              <a:t>Social media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TV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Secular Movies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Secular books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194" y="136071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36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6274"/>
            <a:ext cx="12192000" cy="68317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446" y="255085"/>
            <a:ext cx="11534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76865"/>
            <a:ext cx="1219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WHAT DO I FAST? (Not mechanical or Law—but from the heart</a:t>
            </a:r>
            <a:r>
              <a:rPr lang="en-US" sz="3600" b="1" dirty="0" smtClean="0"/>
              <a:t>)</a:t>
            </a:r>
          </a:p>
          <a:p>
            <a:endParaRPr lang="en-US" sz="3600" b="1" dirty="0"/>
          </a:p>
          <a:p>
            <a:r>
              <a:rPr lang="en-US" sz="3600" b="1" dirty="0" smtClean="0"/>
              <a:t>Complete fast from all food and drink except water from 6 pm-6:00 am for the entire 21 days. [GREAT STUDY TIME]</a:t>
            </a:r>
          </a:p>
          <a:p>
            <a:endParaRPr lang="en-US" sz="3600" b="1" dirty="0"/>
          </a:p>
          <a:p>
            <a:r>
              <a:rPr lang="en-US" sz="3600" b="1" dirty="0"/>
              <a:t>*** Deny your flesh your favorite foods/drinks for the entire 21 </a:t>
            </a:r>
            <a:r>
              <a:rPr lang="en-US" sz="3600" b="1" dirty="0" smtClean="0"/>
              <a:t>days.  YOU KNOW!!!</a:t>
            </a:r>
            <a:endParaRPr lang="en-US" sz="3600" b="1" dirty="0"/>
          </a:p>
          <a:p>
            <a:endParaRPr lang="en-US" sz="3600" b="1" dirty="0"/>
          </a:p>
          <a:p>
            <a:pPr lvl="1"/>
            <a:endParaRPr lang="en-US" sz="3600" b="1" dirty="0">
              <a:solidFill>
                <a:srgbClr val="FF0000"/>
              </a:solidFill>
            </a:endParaRPr>
          </a:p>
          <a:p>
            <a:pPr lvl="1"/>
            <a:endParaRPr lang="en-US" sz="3600" b="1" dirty="0">
              <a:solidFill>
                <a:srgbClr val="FF0000"/>
              </a:solidFill>
            </a:endParaRPr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48194" y="136071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72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6274"/>
            <a:ext cx="12192000" cy="68317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446" y="255085"/>
            <a:ext cx="11534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76865"/>
            <a:ext cx="12192000" cy="7986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/>
          </a:p>
          <a:p>
            <a:r>
              <a:rPr lang="en-US" sz="3600" b="1" dirty="0" smtClean="0"/>
              <a:t>***</a:t>
            </a:r>
            <a:r>
              <a:rPr lang="en-US" sz="4000" b="1" dirty="0" smtClean="0"/>
              <a:t>Invitation for all who are willing:  Pray corporately 6:00-6:30 am before ending your fast. </a:t>
            </a:r>
          </a:p>
          <a:p>
            <a:r>
              <a:rPr lang="en-US" sz="4000" b="1" dirty="0" smtClean="0"/>
              <a:t>Pray*: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The finished work of Christ.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God’s Justice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Recompense</a:t>
            </a:r>
          </a:p>
          <a:p>
            <a:endParaRPr lang="en-US" sz="900" b="1" dirty="0" smtClean="0"/>
          </a:p>
          <a:p>
            <a:r>
              <a:rPr lang="en-US" sz="4000" b="1" dirty="0" smtClean="0"/>
              <a:t>A handout may be made available to direct your prayer focus.</a:t>
            </a:r>
          </a:p>
          <a:p>
            <a:endParaRPr lang="en-US" sz="4000" dirty="0"/>
          </a:p>
          <a:p>
            <a:pPr lvl="1"/>
            <a:endParaRPr lang="en-US" sz="3600" b="1" dirty="0">
              <a:solidFill>
                <a:srgbClr val="FF0000"/>
              </a:solidFill>
            </a:endParaRPr>
          </a:p>
          <a:p>
            <a:pPr lvl="1"/>
            <a:endParaRPr lang="en-US" sz="3600" b="1" dirty="0">
              <a:solidFill>
                <a:srgbClr val="FF0000"/>
              </a:solidFill>
            </a:endParaRPr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48194" y="136071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64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446" y="255085"/>
            <a:ext cx="11534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303" y="1321905"/>
            <a:ext cx="12191999" cy="525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Have A Great Expectation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Then </a:t>
            </a:r>
            <a:r>
              <a:rPr lang="en-US" sz="3600" dirty="0"/>
              <a:t>shall thy light break forth as the morning, and thine health shall spring forth speedily: and thy righteousness shall go before thee; the glory of the </a:t>
            </a:r>
            <a:r>
              <a:rPr lang="en-US" sz="3600" cap="small" dirty="0"/>
              <a:t>Lord</a:t>
            </a:r>
            <a:r>
              <a:rPr lang="en-US" sz="3600" dirty="0"/>
              <a:t> shall be thy reward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pPr algn="r"/>
            <a:r>
              <a:rPr lang="en-US" sz="3600" dirty="0" smtClean="0"/>
              <a:t>Isaiah 58:8 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48194" y="136071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13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446" y="255085"/>
            <a:ext cx="11534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303" y="1321905"/>
            <a:ext cx="1219199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POC For Fast is Prophetess Cheryl Streeter: Most questions, however,  you can settle for yourself…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48194" y="136071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97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446" y="255085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9857" y="1258629"/>
            <a:ext cx="111556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FAST FOCUS:</a:t>
            </a:r>
          </a:p>
          <a:p>
            <a:endParaRPr lang="en-US" sz="3600" dirty="0"/>
          </a:p>
          <a:p>
            <a:r>
              <a:rPr lang="en-US" sz="3600" dirty="0" smtClean="0"/>
              <a:t>The Lord has a customized word for Soteria Life Center which will cause us to have to tighten our walk with Him by digging in; drawing close to Him, and relying on His Grace, not our preconceived notions, plans, or works of the flesh.</a:t>
            </a:r>
          </a:p>
          <a:p>
            <a:endParaRPr lang="en-US" sz="3600" i="1" dirty="0"/>
          </a:p>
          <a:p>
            <a:r>
              <a:rPr lang="en-US" sz="3600" i="1" dirty="0" smtClean="0"/>
              <a:t>This will be a supernatural year for those who lean in to hear…</a:t>
            </a:r>
            <a:endParaRPr lang="en-US" sz="3600" i="1" dirty="0"/>
          </a:p>
        </p:txBody>
      </p:sp>
      <p:pic>
        <p:nvPicPr>
          <p:cNvPr id="7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18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320" y="63132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836023"/>
            <a:ext cx="1219199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FAST: </a:t>
            </a:r>
          </a:p>
          <a:p>
            <a:endParaRPr lang="en-US" sz="3200" dirty="0"/>
          </a:p>
          <a:p>
            <a:r>
              <a:rPr lang="en-US" sz="3600" dirty="0" smtClean="0"/>
              <a:t>We wrestle not with flesh and blood:</a:t>
            </a:r>
          </a:p>
          <a:p>
            <a:endParaRPr lang="en-US" sz="9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We will receive some specific guidelines from God that will bring us great wealth: spiritually, physically and financially.</a:t>
            </a:r>
          </a:p>
          <a:p>
            <a:endParaRPr lang="en-US" sz="9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The enemy has been served and God will take care of Him….but he will contend with those whom are ignorant of his devices.</a:t>
            </a:r>
          </a:p>
          <a:p>
            <a:endParaRPr lang="en-US" sz="3600" dirty="0"/>
          </a:p>
        </p:txBody>
      </p:sp>
      <p:pic>
        <p:nvPicPr>
          <p:cNvPr id="5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17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320" y="63132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0263" y="836023"/>
            <a:ext cx="1114261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FAST: </a:t>
            </a:r>
          </a:p>
          <a:p>
            <a:endParaRPr lang="en-US" sz="3200" b="1" dirty="0"/>
          </a:p>
          <a:p>
            <a:r>
              <a:rPr lang="en-US" sz="3600" b="1" dirty="0" smtClean="0"/>
              <a:t>We wrestle not with flesh and blood:</a:t>
            </a:r>
          </a:p>
          <a:p>
            <a:endParaRPr lang="en-US" sz="36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The enemy’s strategy: confuse your hearing and seeing.</a:t>
            </a:r>
          </a:p>
          <a:p>
            <a:endParaRPr lang="en-US" sz="36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So, this fast is to quiet our flesh, especially the first part of the year, which will position us for what’s to come—GREAT AND MIGHTY THINGS!!!</a:t>
            </a:r>
          </a:p>
        </p:txBody>
      </p:sp>
      <p:pic>
        <p:nvPicPr>
          <p:cNvPr id="5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2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320" y="63132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0263" y="836023"/>
            <a:ext cx="1114261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FAST: </a:t>
            </a:r>
          </a:p>
          <a:p>
            <a:endParaRPr lang="en-US" sz="3200" dirty="0"/>
          </a:p>
          <a:p>
            <a:r>
              <a:rPr lang="en-US" sz="3600" dirty="0" smtClean="0"/>
              <a:t>We wrestle not with flesh and blood:</a:t>
            </a:r>
          </a:p>
          <a:p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If you want an uncommon result, you must be ready to receive an uncommon thought.</a:t>
            </a:r>
          </a:p>
        </p:txBody>
      </p:sp>
      <p:pic>
        <p:nvPicPr>
          <p:cNvPr id="5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326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320" y="63132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836023"/>
            <a:ext cx="1219199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FAST: </a:t>
            </a:r>
          </a:p>
          <a:p>
            <a:endParaRPr lang="en-US" sz="3200" dirty="0"/>
          </a:p>
          <a:p>
            <a:r>
              <a:rPr lang="en-US" sz="3600" dirty="0" smtClean="0"/>
              <a:t>We wrestle not with flesh and blood:</a:t>
            </a:r>
          </a:p>
          <a:p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This fast is to quiet our flesh so we can hear from God in specific detail, not vain impressions, and then obey Him.</a:t>
            </a:r>
            <a:endParaRPr lang="en-US" sz="3600" dirty="0"/>
          </a:p>
        </p:txBody>
      </p:sp>
      <p:pic>
        <p:nvPicPr>
          <p:cNvPr id="5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989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446" y="255085"/>
            <a:ext cx="11534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1018903"/>
            <a:ext cx="1213539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WHY?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Where God is taking you will challenge your flesh.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Your flesh is used to being in control and will resist discipline.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Fasting will subdue the flesh so you can be more spiritual.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6023" y="-20807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2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446" y="255085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446" y="1301525"/>
            <a:ext cx="1131243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Scripture Meditation at a Glance:</a:t>
            </a: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Eph 1:17-19			Romans 12:19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1 Chron 4:10			Isa 61:1-2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Psalms 139			Isa 63:4			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Isa 8:18				Heb 10:30 (AMPC)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Isa 51:16				Ezek 33:11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Isa 55:8-9; </a:t>
            </a:r>
            <a:r>
              <a:rPr lang="en-US" sz="3200" b="1" dirty="0">
                <a:solidFill>
                  <a:srgbClr val="FF0000"/>
                </a:solidFill>
              </a:rPr>
              <a:t>11			Isa </a:t>
            </a:r>
            <a:r>
              <a:rPr lang="en-US" sz="3200" b="1" dirty="0" smtClean="0">
                <a:solidFill>
                  <a:srgbClr val="FF0000"/>
                </a:solidFill>
              </a:rPr>
              <a:t>35:8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Isa 58:3-9				Eph 2:10 </a:t>
            </a:r>
            <a:r>
              <a:rPr lang="en-US" sz="3200" b="1" dirty="0">
                <a:solidFill>
                  <a:srgbClr val="FF0000"/>
                </a:solidFill>
              </a:rPr>
              <a:t>				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Jer 29:11			</a:t>
            </a:r>
            <a:endParaRPr lang="en-US" sz="3200" b="1" dirty="0">
              <a:solidFill>
                <a:srgbClr val="FF0000"/>
              </a:solidFill>
            </a:endParaRPr>
          </a:p>
          <a:p>
            <a:endParaRPr lang="en-US" sz="3200" b="1" dirty="0">
              <a:solidFill>
                <a:srgbClr val="FF0000"/>
              </a:solidFill>
            </a:endParaRPr>
          </a:p>
          <a:p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6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64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35394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446" y="255085"/>
            <a:ext cx="11534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558" y="1209192"/>
            <a:ext cx="11759836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INSTRUCTIONS</a:t>
            </a:r>
            <a:r>
              <a:rPr lang="en-US" sz="3600" dirty="0" smtClean="0"/>
              <a:t>:</a:t>
            </a:r>
          </a:p>
          <a:p>
            <a:endParaRPr lang="en-US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Develop a confession list from the seed you received on being miracle minded and the New Year Eve’s Service.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Set aside at least 30 minutes a day to spend time with God on purpose—Give Him an opportunity to speak to you.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Spend time worshipping the Lord and praying in the Spirit.</a:t>
            </a:r>
          </a:p>
          <a:p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248194" y="136071"/>
            <a:ext cx="115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SLC 2023 FAST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713"/>
            <a:ext cx="13843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1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5622</TotalTime>
  <Words>711</Words>
  <Application>Microsoft Office PowerPoint</Application>
  <PresentationFormat>Widescreen</PresentationFormat>
  <Paragraphs>159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Belinda G Moss</dc:creator>
  <cp:lastModifiedBy>Denise McLaughlin</cp:lastModifiedBy>
  <cp:revision>81</cp:revision>
  <dcterms:created xsi:type="dcterms:W3CDTF">2021-12-19T03:01:18Z</dcterms:created>
  <dcterms:modified xsi:type="dcterms:W3CDTF">2023-01-02T19:22:20Z</dcterms:modified>
</cp:coreProperties>
</file>